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06" r:id="rId3"/>
    <p:sldId id="308" r:id="rId4"/>
    <p:sldId id="312" r:id="rId5"/>
    <p:sldId id="299" r:id="rId6"/>
    <p:sldId id="300" r:id="rId7"/>
    <p:sldId id="285" r:id="rId8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ee" initials="H" lastIdx="1" clrIdx="0">
    <p:extLst>
      <p:ext uri="{19B8F6BF-5375-455C-9EA6-DF929625EA0E}">
        <p15:presenceInfo xmlns:p15="http://schemas.microsoft.com/office/powerpoint/2012/main" userId="Hase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014E"/>
    <a:srgbClr val="3C4856"/>
    <a:srgbClr val="546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15" autoAdjust="0"/>
  </p:normalViewPr>
  <p:slideViewPr>
    <p:cSldViewPr snapToGrid="0">
      <p:cViewPr varScale="1">
        <p:scale>
          <a:sx n="111" d="100"/>
          <a:sy n="111" d="100"/>
        </p:scale>
        <p:origin x="667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800" units="cm"/>
          <inkml:channel name="Y" type="integer" max="1350" units="cm"/>
          <inkml:channel name="T" type="integer" max="2.14748E9" units="dev"/>
        </inkml:traceFormat>
        <inkml:channelProperties>
          <inkml:channelProperty channel="X" name="resolution" value="139.53488" units="1/cm"/>
          <inkml:channelProperty channel="Y" name="resolution" value="69.58763" units="1/cm"/>
          <inkml:channelProperty channel="T" name="resolution" value="1" units="1/dev"/>
        </inkml:channelProperties>
      </inkml:inkSource>
      <inkml:timestamp xml:id="ts0" timeString="2020-11-02T12:27:39.7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16960 7937 0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2-23T12:53:41.5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7805 8930 0,'13'13'47,"1"-13"-31,39 0-16,-1 0 15,15 0 1,25 0-16,570 0 47,-517 0-47,14 0 16,0 0-16,-14 13 15,-26-13-15,305 0 31,-292 0-31,-26 0 16,26 0-16,-26 0 16,-14 0-16,1 0 15,-27 0-15,27 0 16,13 0-16,-27 0 16,0 0-16,-12 0 15,25 0-15,1 0 16,-1 13-16,1 14 15,-27-14-15,14-13 16,-14 0-16,-13 0 16,-14 0-16,-12 0 15,12 0-15,-25 0 16,12 0 0,1 0-16,12 0 0,1 0 15,13 0-15,0 0 16,0 0-16,0 0 15,0 0-15,-40 0 16,0 0-16,0 0 125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2-20T06:32:28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15438 8586 0</inkml:trace>
  <inkml:trace contextRef="#ctx0" brushRef="#br0" timeOffset="642.8697">15438 8586 0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8T08:19:13.4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10623 13176 0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1-28T09:04:06.8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7805 7607 0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2-23T12:50:40.8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13626 8678 0</inkml:trace>
  <inkml:trace contextRef="#ctx0" brushRef="#br0" timeOffset="3794.2208">11880 9909 0,'13'0'125,"13"0"-125,-12 0 16,25 0-16,-12 0 15,-1 0-15,27 0 16,-13 0-16,-14 0 15,14 0-15,0 0 16,39 0 0,-39 0-16,-1 0 15,14 0-15,0 0 16,-13 0-16,-14 0 16,1 0-16,-14 0 15,0 0-15,14 0 16,-14 0-16,27 0 15,92 0 1,-79 0 0,-27 0-16,14 0 15,-13 0-15,-14 0 16,0 0 0,13 0-16,-12 0 15,-1 0-15,0 0 16,0 0-16,1 0 0,-1 0 15,0 0-15,0 0 16,1 0 0,-1 0-1,0 0-15,13 0 16,-12 0 0,39 0-1,-40 0 1,0 0-1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2-23T12:34:03.8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14962 9128 0,'13'0'78,"1"0"-62,-1 0-16,53 13 15,13 1-15,-39-14 16,53 0-16,-14 0 15,53 0-15,14 0 16,-14 0-16,14 0 16,26 0-16,13 0 15,13 0-15,1 26 16,-27-26 0,66 13-16,-13 14 0,-14-27 15,14 0-15,13 13 16,-66-13-16,27 0 15,-1 0-15,-39 0 16,0 0-16,-27 0 16,-26 0-16,-13 0 15,26 0 1,-106 0 0,26 0-16,-25 0 62,-1 0-62,13 0 31,14 0-31,26 0 16,-39 0 0,12-13-16,1-1 15,-13 14-15,12-13 16,-26 13 15,1 0-31</inkml:trace>
  <inkml:trace contextRef="#ctx0" brushRef="#br0" timeOffset="16206.8698">10147 6588 0,'13'0'110,"13"0"-95,-12 0-15,12 0 16,1 0-1,-1 0-15,1 0 0,12 0 16,1 0 0,-27 0-1,27 0-15,-14 0 0,1 0 16,-14 0 0,0 0-16,0 0 31,1 0-16</inkml:trace>
  <inkml:trace contextRef="#ctx0" brushRef="#br0" timeOffset="17047.7078">10504 6456 0,'13'0'62,"0"0"-46,1 0-16,12 13 15,1 0 1,-1-13 0,-13 14-1,0-1-15,1-13 63,-1 13-63,-13 0 31,0 0-15,0 1 15,0 12-16,0-13-15,0 1 16,-13-1-16,-1-13 16,-12 13-1,-14 0 1,1 14 0,25-14-1</inkml:trace>
  <inkml:trace contextRef="#ctx0" brushRef="#br0" timeOffset="18864.6402">10253 7342 0,'13'0'78,"0"0"-78,14 0 16,12 0-16,27 0 16,-26 0-1,-14 0-15,14 0 16,-13 0 15,-14 0 0,0 0-15,14 0 0</inkml:trace>
  <inkml:trace contextRef="#ctx0" brushRef="#br0" timeOffset="19921.8481">10570 7210 0,'13'0'78,"1"13"-47,-1-13-15,0 0-16,0 0 31,0 0-15,1 13-1,-1 1-15,0-1 16,0-13-16,1 13 16,-1 0 62,-13 0-47,-27 1-31,1 12 16,26-13-16,-13-13 15,-14 14-15,14-1 110,-13 0-95,12 0 1</inkml:trace>
  <inkml:trace contextRef="#ctx0" brushRef="#br0" timeOffset="58516.1091">10477 6615 0,'14'0'94,"-1"0"-94,0 0 16,14 0-16,-14 0 15,0 0 32,0 0-31,1 0-1,12 0 17,-13 0-17,0 0 1,1 0-16</inkml:trace>
  <inkml:trace contextRef="#ctx0" brushRef="#br0" timeOffset="114866.1741">12925 7038 0,'13'0'78,"-13"-13"-62,0-1-16,0 1 31,0 0-31,0-13 0,0 12 16,0 1-16,0-13 15,0 12 1,0 1-16,0 0 47,0 0-47,0-1 15,0 1-15,-13-13 94,0 13-94,-1-14 31,1 1-15,0 12 31,0 14 0,0 14-32,13-1 1,-14 0-16,1 14 16,13-1-16,-13 14 15,-14-14 1,27-13 0</inkml:trace>
  <inkml:trace contextRef="#ctx0" brushRef="#br0" timeOffset="115474.0078">12898 6707 0,'14'-13'62,"12"13"-46,1 0 0,-1 0 15,-13 13-16,0-13 1,-13 13-16,14-13 94,-1 0-94,0 0 15</inkml:trace>
  <inkml:trace contextRef="#ctx0" brushRef="#br0" timeOffset="118066.8265">11139 7871 0,'0'-13'47,"0"0"-32,0 0-15,0-27 16,0 27-16,0-27 16,0 14-16,0 12 15,0 1-15,0 0 16,0 0-1,0-1 1,0 1 15,0 0 47,-13 13-62,-1 0 0,1 13-1,-13 27 17,26-27-17,-13 0 1,-1 14 15,1-14-15</inkml:trace>
  <inkml:trace contextRef="#ctx0" brushRef="#br0" timeOffset="118490.6835">11126 7660 0,'13'0'15,"0"0"1,0 13-16,14 0 15,-1-13 1,-26 13 0,14 1-1,-1-1 17</inkml:trace>
  <inkml:trace contextRef="#ctx0" brushRef="#br0" timeOffset="119466.5454">13824 7832 0,'14'-14'15,"-14"1"16,0 0-31,0 0 16,0-14-16,13-12 16,0 12-16,-13 1 15,0 12-15,13-52 32,1 13-32,-1 14 15,-13 12-15,0 1 16,0 13-16,0-1 15,0 1-15,-13 13 79,-1 27-79,1-14 15,-27 26 1,14 1-16,0 0 15,-1-27-15,14 14 16,0-14-16,13 0 16</inkml:trace>
  <inkml:trace contextRef="#ctx0" brushRef="#br0" timeOffset="119921.1388">13917 7408 0,'0'-13'15,"13"13"1,1 13-16,-14 1 31,13 25-15,-13-26 0,13 14-16,0-1 15,0-12 1</inkml:trace>
  <inkml:trace contextRef="#ctx0" brushRef="#br0" timeOffset="327658.5153">10028 8123 0,'13'13'0,"0"-13"15,0 13-15,14 0 16,-1 1-16,1-1 15,-1-13 17,-13 0-17,40 13-15,-13-13 0,-13 0 16,-1 0-16,14 0 16,-1 0-16,-25 0 15,-1 0-15,0 0 16,0 0-1,0 0 1,1 0 0,12 0-1,-13-13 1,14 0 0,-14 13-1,0-27-15,1 14 16,-1 0-1,0-27 1,-13 14 0,0 12-16,0-52 15,0 40 1,0-1-16,0 1 16,0-1-1,0 14-15,0 0 16,0 0-16,0-1 15,0-12 1,0 13-16,0-14 16,0 14-16,0 0 31,0 0-15,0-1-16,0 1 15,0 0-15,0 0 16,0-14-16,0 1 15,0-1 17,-13 27-32,0-26 15,-1 13-15,1 13 16,0-27 0,-27 14-1,27 0 1,0-1-16,-14 1 15,1 0-15,13 0 16,-1 0-16,1 13 16,0-14 15,0 1-15,-1 13-1,1 0 1,0 0-1,0 0 1,0 0 0,-1 0-1,1 0-15,0 0 16,0 0 31,-14 0-16,14 27 0,0-14-15,13 0 0,-14 0-1,14 0 1,0 1-16,-13-1 15,13 0 1,-13 14-16,0-27 16,13 13-16,0 0 15,-13 0 1,-1 1-16,14-1 16,-13 0-1,13 0 1,0 0-16,-13 1 15,13-1-15,0 0 32,0 14-17,0-14 1,0 0-16,0 0 16,0 1-16,0-1 15,0 0 1,0 0-1,0 0 1,0 1 0,0 12-1,0 40 17,0-39-17,0-14-15,0 0 0,0 0 16,0 1-16,0-1 15,0 0 1,0 0-16,0 1 16,0-1-1,0 0-15,0 0 0,0 0 16,0 1 0,0-1-16,0 0 31,0 0-31,0 1 15,0-1 1,0 0-16,0 0 16,0 1-1,0-1 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2-23T12:37:28.1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11642 2963 0,'26'0'16,"-13"0"-1,27 0 1,0-13-1,-1 13-15,28 0 16,-1 0-16,26 0 16,-39 0-16,-26 0 15,-1 0-15,-13 0 16,1 0 15,-1 0-15,0 0-16</inkml:trace>
  <inkml:trace contextRef="#ctx0" brushRef="#br0" timeOffset="585.6196">12184 2818 0,'13'-13'31,"14"13"0,-27 13-31,13 0 16,13 0 0,1 14-16,-14-14 0,14 13 15,-1-12-15,-13-1 16,-13 0-16,13 0 15,-13 1 48,0-1-47,-26 0-16,0 0 15,-1 0-15,1-13 16,-1 14-16</inkml:trace>
  <inkml:trace contextRef="#ctx0" brushRef="#br0" timeOffset="1639.9494">11695 4127 0,'13'0'63,"26"0"-48,1 0-15,-13 0 16,65 0 15,-52 0-31,-14 0 0,-12 0 16,12 0-16,1 0 15,12 0-15,1 0 16,-27 0 0,14 0-16,-14 0 15,0 0-15,0 0 16,1 0 0,-1 0-1,13 0 1,1 0-1,-14 0-15</inkml:trace>
  <inkml:trace contextRef="#ctx0" brushRef="#br0" timeOffset="2376.7925">12277 3956 0,'0'13'16,"13"13"0,-13-13-1,13 1 1,0 12 15,14-13-15,-14-13-1,27 27 1,13 12 0,-40-25-1,0-1-15,-13 0 63,0 0-32,-26 1-15,12-1-1,-12 13-15,-14-12 16,-13 12-16,0-13 15,27 0-15,13-13 63</inkml:trace>
  <inkml:trace contextRef="#ctx0" brushRef="#br0" timeOffset="58023.4539">16563 3850 0,'0'-27'63,"0"14"-63,13 13 31,0 0-31,27 0 15,0 0-15,-14 0 16,27 0-16,0 0 16,26-13-16,67-14 15,-67 14 1,-52 13-16,39 0 31,-40 0-31,-12 0 16,12 0-1,-13 0-15,1 0 16,12 0-16,-13 0 16,14 0-1,12 0 1,-12 0-16,-14 0 16,0 0-16,0 0 15,1 0 32</inkml:trace>
  <inkml:trace contextRef="#ctx0" brushRef="#br0" timeOffset="66359.9912">12766 3466 0,'27'0'125,"-14"0"-125,13 0 16,1 0-16,-14 0 15,13 0-15,1 0 16,13 0-16,12 0 16,1 0-16,-26 0 15,13 0 1,-27 0-16,13 0 16,1 0-16,-14 0 15,0 0-15,14 13 0,-1 0 31,-13-13-31,14 0 16,-1 0-16</inkml:trace>
  <inkml:trace contextRef="#ctx0" brushRef="#br0" timeOffset="72070.5061">16748 5106 0,'13'0'63,"1"0"-32,-1 0-31,0 0 15,27 0-15,13 0 16,-14 0-16,54 0 16,-27-13-16,27-13 15,-14 13-15,-13-1 16,14 1-16,-28 0 16,-12 0-1,-13 13 1,-14 0-16,0 0 15,14 0-15,-14 0 16,13 0-16,1 0 16,-14 0-16,13 0 15,27-14 1,-26 1-16,-1 0 0,1 13 16,-14 0-1,0 0-15,0 0 16,1 0-1,-1 0 1,0 0-16,14 0 16,-14 0-16,0 0 15,0 0 1,0 0 62,1 0-47,-14 13 47</inkml:trace>
  <inkml:trace contextRef="#ctx0" brushRef="#br0" timeOffset="79530.892">12713 4802 0,'13'0'125,"1"0"-125,12 0 16,-13 0-16,14 0 15,-1 0-15,-12 0 16,12 0-16,0 0 16,-12 0-1,-1 0 1,0 0-16,0 0 15,1 0 1,-1 0-16,0 0 16,0 0-16,0 0 15,1 0 173</inkml:trace>
  <inkml:trace contextRef="#ctx0" brushRef="#br0" timeOffset="148142.8292">12912 4789 0,'0'13'47,"26"-13"-16,14 13-15,79 1-1,-93-1-15,1-13 16,12 0-16,-12 0 15,13 0-15,-1 0 16,-12 0-16,-1 0 16,-13 0-16,1 0 15,12 0-15</inkml:trace>
  <inkml:trace contextRef="#ctx0" brushRef="#br0" timeOffset="182223.9562">13123 5913 0,'27'0'78,"-1"0"-78,14 0 16,0 0-16,26 0 15,-40 0 1,14 0-16,0 0 0,-27 0 16,0 0-16,0 0 15</inkml:trace>
  <inkml:trace contextRef="#ctx0" brushRef="#br0" timeOffset="182910.8884">13467 5834 0,'0'-13'15,"14"0"48,-1 13-63,0 13 15,0-13 1,14 13 0,-14 0-16,0 1 15,0-14 48,-13 13-48,-26 26 1,-1-25-16,1-1 16,0 0-1,26 0-15,-27-13 16,14 14-16,13-1 47,-13 0-16,-14-13-15,14 13 15</inkml:trace>
  <inkml:trace contextRef="#ctx0" brushRef="#br0" timeOffset="187918.979">13097 6628 0,'13'0'46,"0"0"-46,14 0 16,-14 0 0,0 0-16,27 0 0,13 0 15,-27 0 1,1 0-16,-1 0 16,-13 0-16,1 0 15,-1 0-15,27 0 16,-1 0-1,-25 0 1,12 0 31,-26 13-31,13-13-1,0 0-15,1 0 16</inkml:trace>
  <inkml:trace contextRef="#ctx0" brushRef="#br0" timeOffset="188697.783">13600 6575 0,'13'0'63,"0"13"-48,40 53 16,-40-39-31,-13-14 16,13-13 0,1 13-16,-14 0 15,13-13-15,-13 14 32,0-1 14,0 0-46,-27-13 16,14 13 0,0 1-1,-40 12 17,13-13-32,14 0 15,26 1-15</inkml:trace>
  <inkml:trace contextRef="#ctx0" brushRef="#br0" timeOffset="240863.5342">21696 7448 0,'0'-13'78,"-27"13"-47,1 13-15,-1 0-16,-12-13 15,12 13 1,27 1-16,-26-1 16,13 0-16,-1 0 15,1 1 1,0-1-16,0 13 16,13 14-16,-27 0 0,14-27 15,0 27 1,0-1-16,-1-12 15,14-14 1,0 0-16,0 14 0,0-14 16,0 0-16,0 0 15,0 14-15,14-14 16,-1 0 0,-13 14-16,13-14 15,13 0 1,14 0-16,13 14 15,-26-14-15,12 14 16,1-14-16,0 0 16,-14 0-16,1 0 15,12-13 1,14 14-16,-40-14 16,1 0-16,25 0 15,14 0-15,13 0 16,0 0-16,-13 0 15,14-14-15,-28 1 16,-26 13 0,14-13-16,-14 13 31,14 0-31,-14 0 16,27-13-16,-14 0 15,-13-1-15,14 1 16,-1 13-16,1-26 15,-27 12-15,13 1 16,0 0 0,0-14-16,-13 1 15,0 0 1,0-1 0,0-13-16,-13 14 15,0-14-15,0 14 16,-1 13-16,1-14 15,0 1-15,13-1 16,-27 27-16,14-26 16,-13-1-16,-14 1 15,27-1-15,-27 14 16,0-27-16,1 14 16,-1 0-16,27-1 15,-14 1 1,-12 12-16,-1 1 0,14-13 15,-1 12-15,1 1 16,-1 13-16,14 0 16,-27 0-1,-13 0-15,40 0 16,-27 0-16,1 0 0,26 0 16,-27 0-16,27 0 15,-1 0-15,1 0 16</inkml:trace>
  <inkml:trace contextRef="#ctx0" brushRef="#br0" timeOffset="242321.1927">21974 5913 0,'-14'0'16,"1"14"-16,-13-1 15,26 0-15,-14 0 16,1 14 0,0-14-16,13 0 15,0 0 1,-13 14-16,0-1 16,13-12-16,0-1 15,0 13-15,0 1 16,0-14-1,0 0-15,0 0 0,0 40 16,13-26-16,0-1 16,-13-12-16,13 12 15,0 14 1,1-14-16,12-13 16,14 27-16,0-27 15,-14 1-15,-13-14 16,40 13-1,27 0 1,-14-13-16,0 0 16,0 0-16,-13 0 15,-13 0-15,-1 0 16,-26 0 0,1 0-1,-1 0-15,0 0 0,0-13 16,1 0-16,12 13 15,-13-14 1,14-12-16,-14-1 16,-13 14-1,0 0-15,0-14 16,0 14-16,0 0 16,0-27-16,0 14 15,0-14-15,0 14 16,0 12-16,-13-25 15,0 12-15,13 14 16,-14 13-16,1-26 16,-13-1-16,-27-13 31,26 27-31,1 0 16,13 0-16,-27 0 0,0-14 15,14 27 1,13-13-1,-27 0-15,13-1 0,14 1 16,0 13-16,-14 0 16,14 0-1,-13 0-15,-1 0 16,1 0-16,13 0 16,-1 0 15,1 0-16,0 0 1</inkml:trace>
  <inkml:trace contextRef="#ctx0" brushRef="#br0" timeOffset="305989.8595">15412 7699 0,'13'0'78,"14"0"-62,-14 0-1,13 0-15,-12 0 16,25 0 0,1 0-16,-27 0 15,14 0-15,-14 0 16,13 0-16,1 0 16,-1 0-16,1 0 15,-1 0-15,14 0 16,0 0-1,-1 0-15,-12 0 0,-1 0 16,-13 0-16,14 0 16,13 0-16,-14 0 15,14 0-15,-14 0 16,-13 0 0,14 0-16,-14 0 15,13 0-15,-12 0 16,12 0-1,-13 0-15,1 0 16,-1 0 0,13 0-1,14 0-15,-14 0 16,14 0-16,-13 0 16,-14 0-16,0 0 15,0 0-15,1 0 16,-1 0-1,0 0-15,0 0 0,27 0 16,-27 0 0,14 0-16,-1 0 0,1 0 15,-14 0-15,0 0 16,13 0 0,-12 0-16,-1 0 15,13 0-15,1 0 31,-14 0-31,0 0 47,0 0-47</inkml:trace>
  <inkml:trace contextRef="#ctx0" brushRef="#br0" timeOffset="307474.4556">14063 7726 0,'13'0'47,"0"0"-31,27 0-16,13 0 15,0 0-15,-27 0 16,14 0-16,-1 0 16,-12 0-16,13 0 15,12 0-15,-12 0 16,13 0-16,-13 0 15,-14 0-15,1 0 16,-14 0-16</inkml:trace>
  <inkml:trace contextRef="#ctx0" brushRef="#br0" timeOffset="325174.1961">16338 8480 0,'13'0'93,"40"0"-93,-13 0 16,0 0-16,-1 0 16,-12 0-1,12 0-15,1 0 0,-13 0 16,-1 0-16,0 0 16,-12 0-16,12 0 15,1 0 1,-14 0-16</inkml:trace>
  <inkml:trace contextRef="#ctx0" brushRef="#br0" timeOffset="342544.2771">12925 7329 0,'13'13'47,"-13"14"-32,27 52 1,-1-39-16,-13 13 16,14-14-16,-14-12 15,0 12 1,0 1-16,-13 13 0,14-26 16,-14-1-16,0 14 15,13-14 1,0-13-1,-13 1-15,0-1 0,13-13 63,1 0-47,-1-27-16,13 14 15,1-27-15,-14 1 16,13-14-16,14 0 15,-40 0-15,27 13 16,-14 1-16,0 12 16,0-13-16,0 1 15,1-1-15,-1 0 16,0-13 0,14 14-16,-14-14 0,0 26 15,-13 14 1</inkml:trace>
  <inkml:trace contextRef="#ctx0" brushRef="#br0" timeOffset="363569.9749">18799 6813 0,'26'0'62,"-26"13"-62,13 27 16,1 13-1,-1 0-15,0-14 16,0 14 0,-13-39-16,13 12 15,1-13-15,-14 1 16,13 12-16,0-26 15,0 13 1,27-13 47,-27-13-48,40-13-15,13-14 0,-26-40 16,13 1-16,-13 26 15,-14-26-15,1 26 16,-14 26 0,0-12-16,13 12 15,-12-12-15,-1 39 16,-13-14 0,0 1-16</inkml:trace>
  <inkml:trace contextRef="#ctx0" brushRef="#br0" timeOffset="363984.2109">19460 6813 0,'13'0'15,"1"0"1,12 0 0,-13 0-16,0 0 15,1 0-15,-1 0 16,0 0 15,0 0 0</inkml:trace>
  <inkml:trace contextRef="#ctx0" brushRef="#br0" timeOffset="364386.8105">19460 6945 0,'13'0'15,"1"0"1,12 0-16,0 0 16,1 0-16,-1 0 15,-12 0-15,12 0 16,-13 0-16,1 0 15</inkml:trace>
  <inkml:trace contextRef="#ctx0" brushRef="#br0" timeOffset="365247.7729">19963 6707 0,'0'13'15,"0"27"-15,39 119 32,-39-146-32,14 40 15,-14-27-15,13 27 16,0-39-16,0 12 16,-13-13-1,14-13 1,-1 0-1,13 0 1,1-26 0,-14-14-16,13 0 15,-26 14-15,27-14 16,-14-13 0,0 14-16,-13 25 15,0 1 1,14 0 46,-1 13-46,-13-13 0</inkml:trace>
  <inkml:trace contextRef="#ctx0" brushRef="#br0" timeOffset="365770.9007">20280 7064 0,'0'14'47,"0"-1"-47,0 13 15,0-12 1</inkml:trace>
  <inkml:trace contextRef="#ctx0" brushRef="#br0" timeOffset="366288.4348">20545 7025 0,'26'0'94,"1"0"-94,12 0 15</inkml:trace>
  <inkml:trace contextRef="#ctx0" brushRef="#br0" timeOffset="366498.9357">20743 6998 0,'14'0'47,"-1"0"-31,0 0-16,0 0 16</inkml:trace>
  <inkml:trace contextRef="#ctx0" brushRef="#br0" timeOffset="366668.3807">20823 6985 0,'13'0'63,"13"0"-63</inkml:trace>
  <inkml:trace contextRef="#ctx0" brushRef="#br0" timeOffset="368032.6095">21630 6760 0,'0'40'31,"0"-1"-15,13-12-16,0 13 15,-13-14-15,13 27 16,-13-40-1,14 14-15,-1-14 0,0-13 79,0 0-64,1-13-15,-1 13 16,0-14-1,0 14 1,0-26 0,1 13-1,-14-14-15,0 14 16,13-13 0,13-27-16,-26 26 15,14 14 1,-14 0-16,0 0 15,13-1 1</inkml:trace>
  <inkml:trace contextRef="#ctx0" brushRef="#br0" timeOffset="368999.6288">21947 7011 0,'13'0'31,"-13"14"-15,0 12-1,0-13-15,0 14 16,0-1-16,14 1 16,-1-14-1,0 0 63,-13-26-62,0 0 0,0-14-16,13-26 0,1 27 15,-14-1-15,0 14 16,0 0-16,13 0 15,0 0 1,0-1-16,0 14 94,1 0-94,-1 0 15,0 0-15,14 40 32,-14-14-32,-13-12 15,0 25-15,13-12 16,-13-14 0,13 27-16,-13-27 46,0 0-46,0 0 16,0 1 0</inkml:trace>
  <inkml:trace contextRef="#ctx0" brushRef="#br0" timeOffset="376054.8857">16259 8493 0,'13'0'125,"0"0"-125,80 0 32,-54 0-32,-25 0 15,12 0-15,-13 0 16</inkml:trace>
  <inkml:trace contextRef="#ctx0" brushRef="#br0" timeOffset="388055.1646">21590 7435 0,'13'0'109,"0"0"-93,1-13-1,-1 13 1,0-14 62,-13 1-62,13 0-1,-13 0 95,14-1-95,-1 1 17,0 13 124,0 0-156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2-23T12:45:11.4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15333 2289 0,'0'-27'78,"13"14"-78,13 13 16,27 0-16,13 0 16,14 0-16,12 0 15,1 0-15,13 0 16,26 0-16,27 0 15,0 0-15,-14 0 16,-26 0-16,-13 0 16,-40 0-16,13 0 15,-39 0-15,13 0 16,-26 0-16,-14 0 16,13 0-16,-13 0 15,1 0-15,12 0 16,1 0-16,12 0 15,14 0-15,-26 0 16,26 0-16,-14 0 16,-12 0-1,12 0-15,1 0 16,-27 0-16,1 0 16,-1 0-1,0 0-15,13-13 16,-12 13-1,-1 0-15,13 0 16,-12 0-16,25 0 16,1 0-16,-14 0 15,14 0-15,0 0 16,-14 0-16,14 0 16,0 0-16,-14 0 15,14 0-15,0 0 16,-27 0-16,13 0 15,-13 0-15,1 0 16,-1 0-16,0 0 47,0 0-31,1 0-1,-1 0 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2-23T12:46:08.2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13057 5940 0,'-13'-13'62,"66"-1"-46,-27 1-1,1 13-15,12 0 16,-12 0 0,13 0-16,-14 0 15,-13 0-15,14-13 16,-14 13-16,13 0 16,-12 0-1,-1 0 48,0 0-48,0 0 1,1 0-16</inkml:trace>
  <inkml:trace contextRef="#ctx0" brushRef="#br0" timeOffset="790.0332">13388 5715 0,'13'0'47,"14"13"-47,-27 0 15,26 1 1,14 12-16,-1 1 16,28 26-1,-28-27-15,-12-26 16,-14 13-1,0 0 32,-13 1-31,0 12 0,-13 1-1,0-14 1,-14-13-16,1 13 15,13 0-15,-1 0 16,1-13 0,0 14-16,0-1 0,-14 0 15,14 0 1</inkml:trace>
  <inkml:trace contextRef="#ctx0" brushRef="#br0" timeOffset="1894.4263">13229 6601 0,'0'14'62,"40"-14"-46,-14 0-1,27 0 1,-13 0-16,-14 0 0,14 0 16,-13 0-16,-14 0 31,0 0-31</inkml:trace>
  <inkml:trace contextRef="#ctx0" brushRef="#br0" timeOffset="2912.7916">13481 6337 0,'0'13'31,"13"0"-16,0 0-15,0 14 16,14-27 0,-27 13-1,13 14 1,0-27-16,0 26 0,-13-13 16,27 1-1,-14-1-15,0 0 0,-13 13 16,13-12-1,1-1-15,12 27 32,-13-27-32,1-13 15,-14 13 17,0 0-1,0 0 0,0 1-15,0 12-1,0-13 1,-14-13-16,1 14 16,13-1-1,0 0 1,-13-13 46</inkml:trace>
  <inkml:trace contextRef="#ctx0" brushRef="#br0" timeOffset="22873.815">22079 8678 0,'14'0'141,"12"0"-125,1 0-16,-14 0 15,13 0 1,-12 0-16,38 14 16,-12-1-16,-27-13 15,1 0-15,39 13 16,-40-13-16,13 0 15,1 0-15,-14 0 16,0 0-16,14 0 16,-14 0-16,13 0 15,1 0 1,-14 0-16,0 0 16,0 0-16,1 13 15,-1-13 1,0 0-16,0 0 15,1 0 32,-1 0-31,0 0 0</inkml:trace>
  <inkml:trace contextRef="#ctx0" brushRef="#br0" timeOffset="29150.0003">19804 9538 0,'27'0'78,"-1"0"-78,14 0 16,13 0-16,-27 0 15,14 0-15,-14 0 16,1 0 0,-1 0-1,14 0-15,-27 0 16,53 0-1</inkml:trace>
  <inkml:trace contextRef="#ctx0" brushRef="#br0" timeOffset="32692.4233">20108 11602 0,'14'0'32,"-1"0"-32,26 0 15,1 0 1,0 0-16,26 0 0,0 0 16,27 0-1,-1 0-15,14 0 16,146 0-1,-147 0-15,28 0 16,-1 0-16,0 0 16,1 0-16,-1 0 15,0 0-15,14 0 16,-14 0-16,13 0 16,14 0-16,0 0 15,-14 0-15,14 0 16,-13 0-16,-1 0 15,-65 0-15,-14 0 16,-40 0-16,-13 0 16,1 0-1,-1 0 1,0 0 0,27 0-16,0 0 15,-14 0-15,14 0 16,-14 0-1,-13 0-15,1 0 0,-1 0 16,0 0 0,14 0-16,12-13 31,-12 13-31,-14 0 16,0 0 93</inkml:trace>
  <inkml:trace contextRef="#ctx0" brushRef="#br0" timeOffset="55271.5757">12991 9234 0,'13'0'78,"14"0"-78,12 0 15,1 0-15,-13 0 16,52 0-16,-39 13 16,-1-13-1,14 0-15,-26 0 0,12 0 16,-12 0-16,-14 0 31,14 0-15</inkml:trace>
  <inkml:trace contextRef="#ctx0" brushRef="#br0" timeOffset="55973.7797">13414 9155 0,'14'0'47,"-1"13"-47,27 0 16,-27 0-1,0 14 1,0-14 0,0-13-1,1 0 16,-14 13-15,0 14 0,-14-14-1,1 13 1,0-26 0,13 14-16,-13-1 31</inkml:trace>
  <inkml:trace contextRef="#ctx0" brushRef="#br0" timeOffset="69477.6563">20439 7898 0,'0'-13'62,"27"13"-46,12 13-1,-26-13 1,14 13-16,-1 0 31,1 0-15,-14 1-1,0-14 1,0 0 0,-13 13-1,14 0 1,12 0 0,1 1-1,-14-1 16,-13 0-31,13-13 16,0 0 0,1 13-1,-1 1 1,0-14 0,0 0 15,0 13-16,1 0 17</inkml:trace>
  <inkml:trace contextRef="#ctx0" brushRef="#br0" timeOffset="70356.2016">20836 7951 0,'0'13'62,"26"0"-46,-12 0-16,12 14 16,-26-1-16,13 1 15,1-14 1,-14 0 78,-40 0-63,0 1-16,14-1-15,-1-13 16,-26 13-16,40-13 16,-40 13-16,27 1 15,12-14 1,1 0 46,0 0-62</inkml:trace>
  <inkml:trace contextRef="#ctx0" brushRef="#br0" timeOffset="84060.1021">13057 9790 0,'13'0'109,"1"13"-93,-1 0-1,0-13-15,0 13 32,1 0-17,-1 1 17,26-1-17,-25-13-15,-1 13 47,13-13-31,1 13-16,-27 1 15,26-14 1,-12 13 15,-14 0-15,26 0-1,-13-13 1,-13 14-16</inkml:trace>
  <inkml:trace contextRef="#ctx0" brushRef="#br0" timeOffset="84989.2819">13414 9842 0,'14'0'78,"-1"27"-78,0-14 16,-13 0-16,13 1 15,14 12 1,-14-13 0,-13 14 46,-13-14-46,0 0-1,-14 0 1,1 1-16,12-1 16,-12 0-16,13-13 15,-1 0 79,-12 0-94,26 13 16,-26 1-16</inkml:trace>
  <inkml:trace contextRef="#ctx0" brushRef="#br0" timeOffset="166973.9195">13031 9260 0,'13'0'31,"0"0"-15,0 0-1,1 0 1,-1 0-16,13 0 16,-12 0-16,-1 0 15,0 0 1,27 0 0,-14 0-16,-13 14 15,14-1-15,-14-13 16,0 0-1,1 0 32,-1 13-47,0-13 16,0 0 0,0 0-16,1 0 15,12 0 1,1 0-16,-14 0 125,0 0-110,0 0 1,1 0 0,-1 0-1</inkml:trace>
  <inkml:trace contextRef="#ctx0" brushRef="#br0" timeOffset="167981.7982">13454 9221 0,'0'-14'94,"40"14"-63,-40 14-31,26-14 16,-13 13-16,-13 0 31,0 0 32,0 14-32,0-1-16,-13-26 1,-13 27-16,13-14 0,-14 13 16,14-26-16,0 14 15</inkml:trace>
  <inkml:trace contextRef="#ctx0" brushRef="#br0" timeOffset="172567.2602">13004 9882 0,'27'0'109,"-14"0"-109,27 0 16,-14 0 0,1 0-1,-14 13 1,0 1-16,13-14 16,-12 0-1,12 0-15,-13 0 16,14 13 15,-14-13 0,14 0-31,-27 13 16,13-13 0</inkml:trace>
  <inkml:trace contextRef="#ctx0" brushRef="#br0" timeOffset="179603.8126">16100 10372 0,'13'0'63,"14"0"-48,12 0-15,-12 0 16,26 0-16,-14 0 16,14 0-16,-13 0 15,13 0-15,-13 0 16,-14 0-1,14 0-15,-14 0 16,-13 0-16,14 0 16,-14 0-16,14 0 15,-14 0 1,13 0-16,14 0 16,-27 0-16,14 0 15,-14 0-15,13 0 16,-13 0-16,1 0 15,-1 0 1,27 0 0,-27 0-1,0 0-15,0 0 16,1 0-16</inkml:trace>
  <inkml:trace contextRef="#ctx0" brushRef="#br0" timeOffset="213704.3208">13004 9869 0,'13'0'109,"14"0"-93,-1 0-1,1 0-15,-1 0 16,1 0-16,-14 0 15,0 0-15,0 0 16</inkml:trace>
  <inkml:trace contextRef="#ctx0" brushRef="#br0" timeOffset="218086.3551">16933 11470 0,'14'0'78,"12"0"-63,-13 0-15,27 0 16,-27 0-16,0 0 16,14 0-16,-1 0 15,1 0-15,-1 0 16,-13 0-16,1 0 16,-1 0 124,0 0-124</inkml:trace>
  <inkml:trace contextRef="#ctx0" brushRef="#br0" timeOffset="219680.0541">17634 11456 0,'14'0'93,"-1"0"-77,27-13 0,-14 0-16,1 0 15,-14 13-15,0 0 16,0 0-1,0 0-15,1 0 16,-1 0 47,0 0-63,0 0 15,1 0-15,-1 0 16,0 0-1,0 0 64,1 0-48,-1 0-16,0 0 1,0 0 140</inkml:trace>
  <inkml:trace contextRef="#ctx0" brushRef="#br0" timeOffset="242118.8939">13957 11112 0,'-13'-13'31,"26"13"16,0 0-31,0-13-16,0 13 15,14 0-15,-1 0 16,14 0-16,13 0 16,-13 0-16,-1 0 15,1 0-15,-27 0 16,0 0-1,14 0 17,-14 0-17,0 0-15,1 0 16</inkml:trace>
  <inkml:trace contextRef="#ctx0" brushRef="#br0" timeOffset="242711.2669">14301 10927 0,'0'-13'47,"13"13"-31,0 13-16,0 1 0,27-1 15,-13 13 1,-1-13-16,-13 1 15,0-1-15,1 0 16,-1 0-16,0 1 16,0 12-1,1-13 1,-14 0 0,-14 14-1,-12-27-15,-1 26 16,1-12-1,0 12-15,-1-13 0,1 1 32,12-1-32</inkml:trace>
  <inkml:trace contextRef="#ctx0" brushRef="#br0" timeOffset="244423.758">13891 12184 0,'0'-13'47,"13"0"-32,27-1-15,12 1 16,-12 13-16,26 0 16,-26 0-16,13 0 15,-13 0-15,-27 0 16,13 0 0,-13 0-16</inkml:trace>
  <inkml:trace contextRef="#ctx0" brushRef="#br0" timeOffset="244958.8059">14274 11906 0,'0'13'32,"13"14"-17,1-1-15,-1-12 16,0 12-16,-13-13 15,13 1 1,1-1-16,12 13 0,1 1 16,-14-1-1,0-13 1,-13 14 0,13-14-16,-13 0 15,0 27 1,-26-14-1,-14-12-15,14 12 16,-14 1 0,13-14-16,27 0 15,-13 0 32</inkml:trace>
  <inkml:trace contextRef="#ctx0" brushRef="#br0" timeOffset="245756.0004">13785 13097 0,'13'0'16,"0"0"-1,27 0-15,-27 0 16,27 0-16,-14 0 15,14 0 1,-14 0-16,14 0 16,26 0-16,0 0 15,-13 0-15,40 0 32</inkml:trace>
  <inkml:trace contextRef="#ctx0" brushRef="#br0" timeOffset="246212.3974">14274 12912 0,'13'0'62,"1"13"-62,-1 0 16,-13 0-16,13 1 16,14-14-1,-27 26 17,0-13-32,0 0 15,0 1-15,0 12 16,-14-13-1,1 14-15,-27-14 16,1 0-16,26 1 16,-1-1-16,-12 0 78,13 0-78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2-23T12:52:55.8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12330 12316 0,'-14'14'62,"1"-1"-46,0-13 0,-27 13-1,27 0 1,0 0-1,-27 1 1,27-14 0,13 13-16,-13 0 15,-1-13-15,1 27 16,0-14-16,0 0 16,13 0-1,0 1-15,0-1 16,0 0-1,0 0-15,0 0 16,0 1 0,0 12-1,0 14-15,13-14 16,0-12 0,-13 12-1,13 0-15,1-12 16,-1-1-16,-13 0 15,13 0 1,14 1 0,-27-1-16,13-13 15,40 13-15,-40-13 0,13 0 16,1 0-16,-1 0 16,1 0-1,-1 0-15,27 0 16,13 0-16,27 0 15,-1 0-15,14 0 16,0 0-16,53 0 16,-106 0-1,-14 0-15,-25 0 16,-1 0 0,0 0-1,27 0 1,-27 0 15,14-13-15,-14 0-1,13-1 1,1 1 0,-1 0-1,1 13 1,-1-13-1,-13-14 1,1 27 15,-1-13-31,0 13 16,0-13 0,-13 0-1,0-1-15,0 1 16,0-13-16,0 12 15,0-12 1,-13-14 0,0 14-16,0 26 15,13-27-15,-14 14 16,-12 13-16,26-13 16,-27 0-16,-12-1 15,25 1-15,-38 0 31,-1 13-31,39 0 16,-12-13-16,-1-1 16,1 1-16,-14 0 15,14 0 1,-1 13 0,14 0-1,-13 0-15,-14 0 16,14 0-16,-14 0 15,13 0-15,1 0 0,0 0 16,12 0 0,-12 0-16,-1 0 15,14 0-15,-13 0 16,-14 0-16,27 0 16,-27 0-16,14 0 15,-27 0-15,13 0 16,0 0-16,14 0 15,-14 0-15,14 0 16,12 0-16,1 0 16,0 0-1,0 0 95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D7168-E431-49DF-AFF7-8C785944B1E1}" type="datetimeFigureOut">
              <a:rPr lang="zh-CN" altLang="en-US" smtClean="0"/>
              <a:t>2021/2/22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626D-1A37-41A2-AA2F-32294FA393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54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5626D-1A37-41A2-AA2F-32294FA3932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56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335248"/>
      </p:ext>
    </p:extLst>
  </p:cSld>
  <p:clrMapOvr>
    <a:masterClrMapping/>
  </p:clrMapOvr>
  <p:transition spd="med" advTm="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509778"/>
      </p:ext>
    </p:extLst>
  </p:cSld>
  <p:clrMapOvr>
    <a:masterClrMapping/>
  </p:clrMapOvr>
  <p:transition spd="med" advTm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308160"/>
      </p:ext>
    </p:extLst>
  </p:cSld>
  <p:clrMapOvr>
    <a:masterClrMapping/>
  </p:clrMapOvr>
  <p:transition spd="med" advTm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C48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77800" y="711200"/>
            <a:ext cx="8801100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141717">
            <a:off x="7815129" y="8258"/>
            <a:ext cx="1198973" cy="107568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230" y="27107"/>
            <a:ext cx="7886700" cy="684094"/>
          </a:xfrm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2454226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243247"/>
      </p:ext>
    </p:extLst>
  </p:cSld>
  <p:clrMapOvr>
    <a:masterClrMapping/>
  </p:clrMapOvr>
  <p:transition spd="med" advTm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33810"/>
      </p:ext>
    </p:extLst>
  </p:cSld>
  <p:clrMapOvr>
    <a:masterClrMapping/>
  </p:clrMapOvr>
  <p:transition spd="med" advTm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7251171" y="476016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zh-CN" altLang="en-US" sz="100" dirty="0" smtClean="0">
                <a:solidFill>
                  <a:prstClr val="white"/>
                </a:solidFill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ea typeface="宋体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618442339"/>
      </p:ext>
    </p:extLst>
  </p:cSld>
  <p:clrMapOvr>
    <a:masterClrMapping/>
  </p:clrMapOvr>
  <p:transition spd="med" advTm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642942"/>
      </p:ext>
    </p:extLst>
  </p:cSld>
  <p:clrMapOvr>
    <a:masterClrMapping/>
  </p:clrMapOvr>
  <p:transition spd="med" advTm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428756"/>
      </p:ext>
    </p:extLst>
  </p:cSld>
  <p:clrMapOvr>
    <a:masterClrMapping/>
  </p:clrMapOvr>
  <p:transition spd="med" advTm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850261"/>
      </p:ext>
    </p:extLst>
  </p:cSld>
  <p:clrMapOvr>
    <a:masterClrMapping/>
  </p:clrMapOvr>
  <p:transition spd="med" advTm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393744"/>
      </p:ext>
    </p:extLst>
  </p:cSld>
  <p:clrMapOvr>
    <a:masterClrMapping/>
  </p:clrMapOvr>
  <p:transition spd="med" advTm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992BBB-2733-41AF-B704-E53EBB09EF30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2021/2/22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DA6134-58D1-4C39-96C2-A9375714A391}" type="slidenum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63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0">
    <p:pull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customXml" Target="../ink/ink4.xml"/><Relationship Id="rId7" Type="http://schemas.openxmlformats.org/officeDocument/2006/relationships/image" Target="../media/image4.emf"/><Relationship Id="rId12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6.emf"/><Relationship Id="rId5" Type="http://schemas.openxmlformats.org/officeDocument/2006/relationships/customXml" Target="../ink/ink2.xml"/><Relationship Id="rId4" Type="http://schemas.openxmlformats.org/officeDocument/2006/relationships/image" Target="../media/image3.emf"/><Relationship Id="rId1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customXml" Target="../ink/ink6.xml"/><Relationship Id="rId18" Type="http://schemas.openxmlformats.org/officeDocument/2006/relationships/customXml" Target="../ink/ink8.xml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1.emf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0.png"/><Relationship Id="rId10" Type="http://schemas.openxmlformats.org/officeDocument/2006/relationships/image" Target="../media/image16.png"/><Relationship Id="rId19" Type="http://schemas.openxmlformats.org/officeDocument/2006/relationships/image" Target="../media/image22.emf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1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emf"/><Relationship Id="rId4" Type="http://schemas.openxmlformats.org/officeDocument/2006/relationships/customXml" Target="../ink/ink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customXml" Target="../ink/ink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4959" y="1691296"/>
            <a:ext cx="9144000" cy="258464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521530" y="2886266"/>
            <a:ext cx="30181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汇报人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err="1" smtClean="0">
                <a:solidFill>
                  <a:schemeClr val="bg1"/>
                </a:solidFill>
              </a:rPr>
              <a:t>Gu</a:t>
            </a:r>
            <a:r>
              <a:rPr lang="en-US" altLang="zh-CN" dirty="0" smtClean="0">
                <a:solidFill>
                  <a:schemeClr val="bg1"/>
                </a:solidFill>
              </a:rPr>
              <a:t> Tang</a:t>
            </a:r>
          </a:p>
          <a:p>
            <a:r>
              <a:rPr lang="zh-CN" altLang="en-US" dirty="0" smtClean="0">
                <a:solidFill>
                  <a:schemeClr val="bg1"/>
                </a:solidFill>
              </a:rPr>
              <a:t>时间：</a:t>
            </a:r>
            <a:r>
              <a:rPr lang="en-US" altLang="zh-CN" dirty="0" smtClean="0">
                <a:solidFill>
                  <a:schemeClr val="bg1"/>
                </a:solidFill>
              </a:rPr>
              <a:t>2021.2.23</a:t>
            </a:r>
          </a:p>
          <a:p>
            <a:r>
              <a:rPr lang="en-US" altLang="zh-CN" dirty="0" err="1" smtClean="0">
                <a:solidFill>
                  <a:schemeClr val="bg1"/>
                </a:solidFill>
              </a:rPr>
              <a:t>Meeting:ICDWM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err="1">
                <a:solidFill>
                  <a:schemeClr val="bg1"/>
                </a:solidFill>
              </a:rPr>
              <a:t>Code:https</a:t>
            </a:r>
            <a:r>
              <a:rPr lang="en-US" altLang="zh-CN" dirty="0">
                <a:solidFill>
                  <a:schemeClr val="bg1"/>
                </a:solidFill>
              </a:rPr>
              <a:t>://</a:t>
            </a:r>
            <a:r>
              <a:rPr lang="en-US" altLang="zh-CN" dirty="0" err="1">
                <a:solidFill>
                  <a:schemeClr val="bg1"/>
                </a:solidFill>
              </a:rPr>
              <a:t>github.com</a:t>
            </a:r>
            <a:r>
              <a:rPr lang="en-US" altLang="zh-CN" dirty="0">
                <a:solidFill>
                  <a:schemeClr val="bg1"/>
                </a:solidFill>
              </a:rPr>
              <a:t>/</a:t>
            </a:r>
            <a:r>
              <a:rPr lang="en-US" altLang="zh-CN" dirty="0" err="1">
                <a:solidFill>
                  <a:schemeClr val="bg1"/>
                </a:solidFill>
              </a:rPr>
              <a:t>kunwuz</a:t>
            </a:r>
            <a:r>
              <a:rPr lang="en-US" altLang="zh-CN" dirty="0">
                <a:solidFill>
                  <a:schemeClr val="bg1"/>
                </a:solidFill>
              </a:rPr>
              <a:t>/</a:t>
            </a:r>
            <a:r>
              <a:rPr lang="en-US" altLang="zh-CN" dirty="0" err="1">
                <a:solidFill>
                  <a:schemeClr val="bg1"/>
                </a:solidFill>
              </a:rPr>
              <a:t>DGTN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84247" y="3938687"/>
            <a:ext cx="10725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墨迹 2"/>
              <p14:cNvContentPartPr/>
              <p14:nvPr/>
            </p14:nvContentPartPr>
            <p14:xfrm>
              <a:off x="6105600" y="2857320"/>
              <a:ext cx="360" cy="360"/>
            </p14:xfrm>
          </p:contentPart>
        </mc:Choice>
        <mc:Fallback xmlns="">
          <p:pic>
            <p:nvPicPr>
              <p:cNvPr id="3" name="墨迹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6240" y="284796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墨迹 9"/>
              <p14:cNvContentPartPr/>
              <p14:nvPr/>
            </p14:nvContentPartPr>
            <p14:xfrm>
              <a:off x="3824280" y="4743360"/>
              <a:ext cx="360" cy="360"/>
            </p14:xfrm>
          </p:contentPart>
        </mc:Choice>
        <mc:Fallback xmlns="">
          <p:pic>
            <p:nvPicPr>
              <p:cNvPr id="10" name="墨迹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814920" y="473400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墨迹 11"/>
              <p14:cNvContentPartPr/>
              <p14:nvPr/>
            </p14:nvContentPartPr>
            <p14:xfrm>
              <a:off x="2809800" y="2738520"/>
              <a:ext cx="360" cy="360"/>
            </p14:xfrm>
          </p:contentPart>
        </mc:Choice>
        <mc:Fallback xmlns="">
          <p:pic>
            <p:nvPicPr>
              <p:cNvPr id="12" name="墨迹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00440" y="272916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43192" y="-13102"/>
            <a:ext cx="6754639" cy="1520156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711" y="2088726"/>
            <a:ext cx="900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>
                <a:solidFill>
                  <a:schemeClr val="bg1"/>
                </a:solidFill>
              </a:rPr>
              <a:t>DGTN</a:t>
            </a:r>
            <a:r>
              <a:rPr lang="en-US" altLang="zh-CN" sz="2000" dirty="0">
                <a:solidFill>
                  <a:schemeClr val="bg1"/>
                </a:solidFill>
              </a:rPr>
              <a:t>: Dual-channel Graph Transition Network </a:t>
            </a:r>
            <a:r>
              <a:rPr lang="en-US" altLang="zh-CN" sz="2000" dirty="0" smtClean="0">
                <a:solidFill>
                  <a:schemeClr val="bg1"/>
                </a:solidFill>
              </a:rPr>
              <a:t>for Session-based </a:t>
            </a:r>
            <a:r>
              <a:rPr lang="en-US" altLang="zh-CN" sz="2000" dirty="0">
                <a:solidFill>
                  <a:schemeClr val="bg1"/>
                </a:solidFill>
              </a:rPr>
              <a:t>Recommendation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" name="墨迹 5"/>
              <p14:cNvContentPartPr/>
              <p14:nvPr/>
            </p14:nvContentPartPr>
            <p14:xfrm>
              <a:off x="4276800" y="3124080"/>
              <a:ext cx="628920" cy="443520"/>
            </p14:xfrm>
          </p:contentPart>
        </mc:Choice>
        <mc:Fallback>
          <p:pic>
            <p:nvPicPr>
              <p:cNvPr id="6" name="墨迹 5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267440" y="3114720"/>
                <a:ext cx="647640" cy="46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837637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605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1124093" y="1125440"/>
            <a:ext cx="618423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Recent </a:t>
            </a:r>
            <a:r>
              <a:rPr lang="zh-CN" altLang="en-US" dirty="0" smtClean="0"/>
              <a:t>research mainly </a:t>
            </a:r>
            <a:r>
              <a:rPr lang="zh-CN" altLang="en-US" dirty="0"/>
              <a:t>models the target session as a sequence or a graph to</a:t>
            </a:r>
          </a:p>
          <a:p>
            <a:r>
              <a:rPr lang="zh-CN" altLang="en-US" dirty="0"/>
              <a:t>capture item transitions within it, ignoring complex </a:t>
            </a:r>
            <a:r>
              <a:rPr lang="zh-CN" altLang="en-US" dirty="0" smtClean="0"/>
              <a:t>transitions between </a:t>
            </a:r>
            <a:r>
              <a:rPr lang="zh-CN" altLang="en-US" dirty="0"/>
              <a:t>items in different sessions that have been generated </a:t>
            </a:r>
            <a:r>
              <a:rPr lang="zh-CN" altLang="en-US" dirty="0" smtClean="0"/>
              <a:t>by other </a:t>
            </a:r>
            <a:r>
              <a:rPr lang="zh-CN" altLang="en-US" dirty="0"/>
              <a:t>users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390" y="2234434"/>
            <a:ext cx="2343625" cy="232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6191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/>
              <a:t>Model  </a:t>
            </a:r>
            <a:r>
              <a:rPr lang="en-US" altLang="zh-CN" dirty="0" smtClean="0"/>
              <a:t>Architecture(Build Graph) 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914" y="1730914"/>
            <a:ext cx="5781192" cy="173435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墨迹 3"/>
              <p14:cNvContentPartPr/>
              <p14:nvPr/>
            </p14:nvContentPartPr>
            <p14:xfrm>
              <a:off x="3610080" y="2324160"/>
              <a:ext cx="3491280" cy="1000440"/>
            </p14:xfrm>
          </p:contentPart>
        </mc:Choice>
        <mc:Fallback>
          <p:pic>
            <p:nvPicPr>
              <p:cNvPr id="4" name="墨迹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00720" y="2314800"/>
                <a:ext cx="3510000" cy="101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270987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/>
              <a:t>Model  Architecture 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37" y="833080"/>
            <a:ext cx="4229467" cy="37798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3959" y="789405"/>
            <a:ext cx="3683677" cy="1147262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522514" y="2523194"/>
            <a:ext cx="2014430" cy="22069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2685374" y="2515011"/>
            <a:ext cx="1872876" cy="22069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2172559" y="1082780"/>
            <a:ext cx="2331400" cy="14404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H="1">
            <a:off x="4118240" y="1512541"/>
            <a:ext cx="422351" cy="10024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9678" y="1936667"/>
            <a:ext cx="3246401" cy="6020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7885" y="2475080"/>
            <a:ext cx="3132091" cy="61727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4056" y="3134816"/>
            <a:ext cx="4069433" cy="815411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2055" y="2898576"/>
            <a:ext cx="701101" cy="236240"/>
          </a:xfrm>
          <a:prstGeom prst="rect">
            <a:avLst/>
          </a:prstGeom>
        </p:spPr>
      </p:pic>
      <p:cxnSp>
        <p:nvCxnSpPr>
          <p:cNvPr id="35" name="直接箭头连接符 34"/>
          <p:cNvCxnSpPr>
            <a:endCxn id="33" idx="1"/>
          </p:cNvCxnSpPr>
          <p:nvPr/>
        </p:nvCxnSpPr>
        <p:spPr>
          <a:xfrm flipV="1">
            <a:off x="6558045" y="3016696"/>
            <a:ext cx="944010" cy="197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6478980" y="3222958"/>
            <a:ext cx="158130" cy="2131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1089" y="3828296"/>
            <a:ext cx="1310754" cy="243861"/>
          </a:xfrm>
          <a:prstGeom prst="rect">
            <a:avLst/>
          </a:prstGeom>
        </p:spPr>
      </p:pic>
      <p:sp>
        <p:nvSpPr>
          <p:cNvPr id="41" name="矩形 40"/>
          <p:cNvSpPr/>
          <p:nvPr/>
        </p:nvSpPr>
        <p:spPr>
          <a:xfrm>
            <a:off x="7758172" y="3214284"/>
            <a:ext cx="285797" cy="2218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" name="直接箭头连接符 41"/>
          <p:cNvCxnSpPr/>
          <p:nvPr/>
        </p:nvCxnSpPr>
        <p:spPr>
          <a:xfrm>
            <a:off x="7899591" y="3450524"/>
            <a:ext cx="0" cy="3777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图片 4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26356" y="3843538"/>
            <a:ext cx="1310754" cy="335309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84442" y="4240968"/>
            <a:ext cx="2568163" cy="342930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45099" y="4521776"/>
            <a:ext cx="2690093" cy="37341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9" name="墨迹 48"/>
              <p14:cNvContentPartPr/>
              <p14:nvPr/>
            </p14:nvContentPartPr>
            <p14:xfrm>
              <a:off x="4191120" y="1009800"/>
              <a:ext cx="3976920" cy="2048040"/>
            </p14:xfrm>
          </p:contentPart>
        </mc:Choice>
        <mc:Fallback>
          <p:pic>
            <p:nvPicPr>
              <p:cNvPr id="49" name="墨迹 4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181760" y="1000440"/>
                <a:ext cx="3995640" cy="2066760"/>
              </a:xfrm>
              <a:prstGeom prst="rect">
                <a:avLst/>
              </a:prstGeom>
            </p:spPr>
          </p:pic>
        </mc:Fallback>
      </mc:AlternateContent>
      <p:pic>
        <p:nvPicPr>
          <p:cNvPr id="50" name="图片 4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34440" y="388739"/>
            <a:ext cx="1066800" cy="2667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1" name="墨迹 50"/>
              <p14:cNvContentPartPr/>
              <p14:nvPr/>
            </p14:nvContentPartPr>
            <p14:xfrm>
              <a:off x="5519880" y="804960"/>
              <a:ext cx="981360" cy="19440"/>
            </p14:xfrm>
          </p:contentPart>
        </mc:Choice>
        <mc:Fallback>
          <p:pic>
            <p:nvPicPr>
              <p:cNvPr id="51" name="墨迹 5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10520" y="795600"/>
                <a:ext cx="100008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2" name="墨迹 51"/>
              <p14:cNvContentPartPr/>
              <p14:nvPr/>
            </p14:nvContentPartPr>
            <p14:xfrm>
              <a:off x="4676760" y="2057400"/>
              <a:ext cx="3867480" cy="2686320"/>
            </p14:xfrm>
          </p:contentPart>
        </mc:Choice>
        <mc:Fallback>
          <p:pic>
            <p:nvPicPr>
              <p:cNvPr id="52" name="墨迹 5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667400" y="2048040"/>
                <a:ext cx="3886200" cy="270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077503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04" y="764834"/>
            <a:ext cx="7757832" cy="137171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053" y="2088427"/>
            <a:ext cx="3924640" cy="275867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墨迹 5"/>
              <p14:cNvContentPartPr/>
              <p14:nvPr/>
            </p14:nvContentPartPr>
            <p14:xfrm>
              <a:off x="4357800" y="4433760"/>
              <a:ext cx="509760" cy="181440"/>
            </p14:xfrm>
          </p:contentPart>
        </mc:Choice>
        <mc:Fallback>
          <p:pic>
            <p:nvPicPr>
              <p:cNvPr id="6" name="墨迹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48440" y="4424400"/>
                <a:ext cx="528480" cy="20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0645172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1"/>
          </a:xfrm>
          <a:solidFill>
            <a:srgbClr val="0070C0"/>
          </a:solidFill>
        </p:spPr>
        <p:txBody>
          <a:bodyPr/>
          <a:lstStyle/>
          <a:p>
            <a:r>
              <a:rPr lang="en-US" altLang="zh-CN" dirty="0" smtClean="0"/>
              <a:t>Experiment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63" y="1278785"/>
            <a:ext cx="4636102" cy="269507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0124" y="1569038"/>
            <a:ext cx="4422309" cy="186706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墨迹 4"/>
              <p14:cNvContentPartPr/>
              <p14:nvPr/>
            </p14:nvContentPartPr>
            <p14:xfrm>
              <a:off x="2809800" y="3214800"/>
              <a:ext cx="1600560" cy="28800"/>
            </p14:xfrm>
          </p:contentPart>
        </mc:Choice>
        <mc:Fallback>
          <p:pic>
            <p:nvPicPr>
              <p:cNvPr id="5" name="墨迹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00440" y="3205440"/>
                <a:ext cx="1619280" cy="4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163035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277836"/>
            <a:ext cx="9144000" cy="224971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195987" y="2956066"/>
            <a:ext cx="297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THANGKS! 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551" y="213784"/>
            <a:ext cx="1798876" cy="1798876"/>
          </a:xfrm>
          <a:prstGeom prst="ellipse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墨迹 1"/>
              <p14:cNvContentPartPr/>
              <p14:nvPr/>
            </p14:nvContentPartPr>
            <p14:xfrm>
              <a:off x="5557680" y="3090960"/>
              <a:ext cx="360" cy="36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48320" y="30816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2999414"/>
      </p:ext>
    </p:extLst>
  </p:cSld>
  <p:clrMapOvr>
    <a:masterClrMapping/>
  </p:clrMapOvr>
  <p:transition spd="med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自定义 9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C4856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16653</TotalTime>
  <Words>69</Words>
  <Application>Microsoft Office PowerPoint</Application>
  <PresentationFormat>全屏显示(16:9)</PresentationFormat>
  <Paragraphs>14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等线</vt:lpstr>
      <vt:lpstr>等线 Light</vt:lpstr>
      <vt:lpstr>宋体</vt:lpstr>
      <vt:lpstr>微软雅黑</vt:lpstr>
      <vt:lpstr>Arial</vt:lpstr>
      <vt:lpstr>Calibri</vt:lpstr>
      <vt:lpstr>Calibri Light</vt:lpstr>
      <vt:lpstr>第一PPT，www.1ppt.com</vt:lpstr>
      <vt:lpstr>PowerPoint 演示文稿</vt:lpstr>
      <vt:lpstr>Motivation</vt:lpstr>
      <vt:lpstr>Model  Architecture(Build Graph) </vt:lpstr>
      <vt:lpstr>Model  Architecture </vt:lpstr>
      <vt:lpstr>Experiment</vt:lpstr>
      <vt:lpstr>Experiment</vt:lpstr>
      <vt:lpstr>PowerPoint 演示文稿</vt:lpstr>
    </vt:vector>
  </TitlesOfParts>
  <Company>第一PPT，www.1ppt.com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知识竞赛</dc:title>
  <dc:creator>第一PPT</dc:creator>
  <cp:keywords>www.1ppt.com</cp:keywords>
  <cp:lastModifiedBy>Hasee</cp:lastModifiedBy>
  <cp:revision>377</cp:revision>
  <dcterms:created xsi:type="dcterms:W3CDTF">2016-12-25T02:27:54Z</dcterms:created>
  <dcterms:modified xsi:type="dcterms:W3CDTF">2021-02-23T13:10:29Z</dcterms:modified>
</cp:coreProperties>
</file>